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79" r:id="rId5"/>
    <p:sldId id="280" r:id="rId6"/>
    <p:sldId id="281" r:id="rId7"/>
    <p:sldId id="260" r:id="rId8"/>
    <p:sldId id="263" r:id="rId9"/>
    <p:sldId id="264" r:id="rId10"/>
    <p:sldId id="265" r:id="rId11"/>
    <p:sldId id="266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AC6"/>
    <a:srgbClr val="99CC00"/>
    <a:srgbClr val="2A6E18"/>
    <a:srgbClr val="F53BAA"/>
    <a:srgbClr val="DA1E0A"/>
    <a:srgbClr val="FF3300"/>
    <a:srgbClr val="7C1E46"/>
    <a:srgbClr val="B181F7"/>
    <a:srgbClr val="FFCC00"/>
    <a:srgbClr val="200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>
        <p:scale>
          <a:sx n="69" d="100"/>
          <a:sy n="69" d="100"/>
        </p:scale>
        <p:origin x="6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1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0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9BA3-7C2A-4B4F-A050-1954E34692D8}" type="datetimeFigureOut">
              <a:rPr lang="en-US" smtClean="0"/>
              <a:t>3/3/2018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04B7B-71ED-40BC-A807-AE18CDCD0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1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557" y="537453"/>
            <a:ext cx="8851204" cy="49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E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67744" y="1188232"/>
            <a:ext cx="51207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60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لعبة</a:t>
            </a:r>
            <a:endParaRPr lang="en-US" sz="60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47" y="1834778"/>
            <a:ext cx="3806129" cy="338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6A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1" y="1600682"/>
            <a:ext cx="4895621" cy="33468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26770" y="1295882"/>
            <a:ext cx="44414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60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لعبة</a:t>
            </a:r>
            <a:endParaRPr lang="en-US" sz="60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5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62981" y="1395665"/>
            <a:ext cx="3215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54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آية للحفظ</a:t>
            </a:r>
            <a:endParaRPr lang="en-US" sz="54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83" y="2012953"/>
            <a:ext cx="3334625" cy="330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87373" y="1391242"/>
            <a:ext cx="70556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36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32" y="2509131"/>
            <a:ext cx="2736272" cy="27089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71273" y="1104689"/>
            <a:ext cx="7888283" cy="55177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1">
              <a:lnSpc>
                <a:spcPct val="150000"/>
              </a:lnSpc>
            </a:pPr>
            <a:r>
              <a:rPr lang="ar-LB" sz="4800" b="1" dirty="0" smtClean="0">
                <a:solidFill>
                  <a:srgbClr val="7030A0"/>
                </a:solidFill>
              </a:rPr>
              <a:t>"وتعرفوا </a:t>
            </a:r>
            <a:r>
              <a:rPr lang="ar-LB" sz="4800" b="1" dirty="0">
                <a:solidFill>
                  <a:srgbClr val="7030A0"/>
                </a:solidFill>
              </a:rPr>
              <a:t>محبة المسيح الفائقة المعرفة لكي تمتلِئوا إلى كل </a:t>
            </a:r>
            <a:r>
              <a:rPr lang="ar-LB" sz="4800" b="1" dirty="0" smtClean="0">
                <a:solidFill>
                  <a:srgbClr val="7030A0"/>
                </a:solidFill>
              </a:rPr>
              <a:t>ملىء </a:t>
            </a:r>
            <a:r>
              <a:rPr lang="ar-LB" sz="4800" b="1" dirty="0">
                <a:solidFill>
                  <a:srgbClr val="7030A0"/>
                </a:solidFill>
              </a:rPr>
              <a:t>الله</a:t>
            </a:r>
            <a:r>
              <a:rPr lang="ar-LB" sz="4800" b="1" dirty="0" smtClean="0">
                <a:solidFill>
                  <a:srgbClr val="7030A0"/>
                </a:solidFill>
              </a:rPr>
              <a:t>." 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LB" sz="4800" b="1" dirty="0" smtClean="0">
                <a:solidFill>
                  <a:srgbClr val="7030A0"/>
                </a:solidFill>
              </a:rPr>
              <a:t>أفسس </a:t>
            </a:r>
            <a:r>
              <a:rPr lang="ar-LB" sz="4800" b="1" dirty="0">
                <a:solidFill>
                  <a:srgbClr val="7030A0"/>
                </a:solidFill>
              </a:rPr>
              <a:t>19:3</a:t>
            </a:r>
          </a:p>
          <a:p>
            <a:pPr>
              <a:lnSpc>
                <a:spcPct val="150000"/>
              </a:lnSpc>
            </a:pPr>
            <a:r>
              <a:rPr lang="ar-LB" sz="4800" dirty="0"/>
              <a:t/>
            </a:r>
            <a:br>
              <a:rPr lang="ar-LB" sz="4800" dirty="0"/>
            </a:b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95" y="2282450"/>
            <a:ext cx="4208631" cy="2820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577" y="787031"/>
            <a:ext cx="5348011" cy="29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75146" y="1342611"/>
            <a:ext cx="3624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5400" b="1" cap="none" spc="0" dirty="0" smtClean="0">
                <a:ln/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الترحيب</a:t>
            </a:r>
            <a:endParaRPr lang="en-US" sz="54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75" y="2173608"/>
            <a:ext cx="5336075" cy="292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69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19526" y="591560"/>
            <a:ext cx="8829655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rtl="1">
              <a:lnSpc>
                <a:spcPct val="150000"/>
              </a:lnSpc>
            </a:pPr>
            <a:r>
              <a:rPr lang="ar-SA" sz="4800" b="1" dirty="0" smtClean="0">
                <a:solidFill>
                  <a:srgbClr val="7030A0"/>
                </a:solidFill>
              </a:rPr>
              <a:t>رح </a:t>
            </a:r>
            <a:r>
              <a:rPr lang="ar-SA" sz="4800" b="1" dirty="0">
                <a:solidFill>
                  <a:srgbClr val="7030A0"/>
                </a:solidFill>
              </a:rPr>
              <a:t>خبركن عن أحلى قصة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أعظم قصة لكل الناس 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كيف الله اجا تيخلصنا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وهيدا الخطة من الأساس *2</a:t>
            </a:r>
            <a:endParaRPr lang="en-US" sz="48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7030A0"/>
                </a:solidFill>
              </a:rPr>
              <a:t>  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21" y="1209635"/>
            <a:ext cx="2941320" cy="36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8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23772" y="739342"/>
            <a:ext cx="8829655" cy="10858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7030A0"/>
                </a:solidFill>
              </a:rPr>
              <a:t>  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12" y="1209635"/>
            <a:ext cx="2941320" cy="36056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41394" y="11618"/>
            <a:ext cx="6696055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800" b="1" cap="none" spc="0" dirty="0" smtClean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يلي خالق هيدا الكون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ضحّى </a:t>
            </a:r>
            <a:r>
              <a:rPr lang="ar-LB" sz="4800" b="1" dirty="0" smtClean="0">
                <a:solidFill>
                  <a:srgbClr val="7030A0"/>
                </a:solidFill>
              </a:rPr>
              <a:t>بنفسو وإجى لهون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أجمل شي بهالخبريّة 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مات ليعطيك حياة أبدية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/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0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ular Callout 9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23772" y="739342"/>
            <a:ext cx="8829655" cy="10858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7030A0"/>
                </a:solidFill>
              </a:rPr>
              <a:t>  </a:t>
            </a: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48" y="1220390"/>
            <a:ext cx="2941320" cy="36056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65731" y="-115788"/>
            <a:ext cx="964692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rtl="1"/>
            <a:r>
              <a:rPr lang="en-US" sz="4800" dirty="0"/>
              <a:t> </a:t>
            </a: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نحنا جينا </a:t>
            </a:r>
            <a:r>
              <a:rPr lang="ar-SA" sz="4800" b="1" dirty="0" smtClean="0">
                <a:solidFill>
                  <a:srgbClr val="7030A0"/>
                </a:solidFill>
              </a:rPr>
              <a:t>تنخبركن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 smtClean="0">
                <a:solidFill>
                  <a:srgbClr val="7030A0"/>
                </a:solidFill>
              </a:rPr>
              <a:t> </a:t>
            </a:r>
            <a:r>
              <a:rPr lang="ar-SA" sz="4800" b="1" dirty="0">
                <a:solidFill>
                  <a:srgbClr val="7030A0"/>
                </a:solidFill>
              </a:rPr>
              <a:t>عن أحل قصة بكل الكون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>
                <a:solidFill>
                  <a:srgbClr val="7030A0"/>
                </a:solidFill>
              </a:rPr>
              <a:t>عندك رفيق اسمو </a:t>
            </a:r>
            <a:r>
              <a:rPr lang="ar-SA" sz="4800" b="1" dirty="0" smtClean="0">
                <a:solidFill>
                  <a:srgbClr val="7030A0"/>
                </a:solidFill>
              </a:rPr>
              <a:t>يسوع،</a:t>
            </a:r>
            <a:endParaRPr lang="en-US" sz="4800" b="1" dirty="0" smtClean="0">
              <a:solidFill>
                <a:srgbClr val="7030A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SA" sz="4800" b="1" dirty="0" smtClean="0">
                <a:solidFill>
                  <a:srgbClr val="7030A0"/>
                </a:solidFill>
              </a:rPr>
              <a:t> </a:t>
            </a:r>
            <a:r>
              <a:rPr lang="ar-SA" sz="4800" b="1" dirty="0">
                <a:solidFill>
                  <a:srgbClr val="7030A0"/>
                </a:solidFill>
              </a:rPr>
              <a:t>هو حدك وين ما </a:t>
            </a:r>
            <a:r>
              <a:rPr lang="ar-SA" sz="4800" b="1" dirty="0" smtClean="0">
                <a:solidFill>
                  <a:srgbClr val="7030A0"/>
                </a:solidFill>
              </a:rPr>
              <a:t>تكون…</a:t>
            </a:r>
            <a:endParaRPr lang="en-US" sz="48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48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8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6A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650701" y="1317541"/>
            <a:ext cx="44414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54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وسيلة الايضاح</a:t>
            </a:r>
            <a:endParaRPr lang="en-US" sz="54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42" y="1906071"/>
            <a:ext cx="4546242" cy="320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71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10556" y="1243649"/>
            <a:ext cx="44414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54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تمثيليَّة: </a:t>
            </a:r>
            <a:r>
              <a:rPr lang="ar-LB" sz="54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الصلب</a:t>
            </a:r>
            <a:endParaRPr lang="en-US" sz="54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5961" y="1036077"/>
            <a:ext cx="4504023" cy="385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3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0D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527479" y="335280"/>
            <a:ext cx="11135360" cy="5354320"/>
          </a:xfrm>
          <a:prstGeom prst="wedgeRoundRectCallout">
            <a:avLst>
              <a:gd name="adj1" fmla="val -35214"/>
              <a:gd name="adj2" fmla="val 68736"/>
              <a:gd name="adj3" fmla="val 16667"/>
            </a:avLst>
          </a:prstGeom>
          <a:solidFill>
            <a:schemeClr val="bg1"/>
          </a:solidFill>
          <a:ln w="34925" cmpd="sng">
            <a:solidFill>
              <a:schemeClr val="tx1"/>
            </a:solidFill>
          </a:ln>
          <a:effectLst>
            <a:glow rad="1524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15423" y="1241744"/>
            <a:ext cx="44414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LB" sz="6000" b="1" dirty="0" smtClean="0">
                <a:ln/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خدعة</a:t>
            </a:r>
            <a:endParaRPr lang="en-US" sz="6000" b="1" cap="none" spc="0" dirty="0">
              <a:ln/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36" y="1749576"/>
            <a:ext cx="4211392" cy="33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60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Heights</dc:creator>
  <cp:lastModifiedBy>Christina Aji</cp:lastModifiedBy>
  <cp:revision>27</cp:revision>
  <dcterms:created xsi:type="dcterms:W3CDTF">2018-01-23T10:47:27Z</dcterms:created>
  <dcterms:modified xsi:type="dcterms:W3CDTF">2018-03-03T12:39:37Z</dcterms:modified>
</cp:coreProperties>
</file>